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6" r:id="rId5"/>
    <p:sldId id="267" r:id="rId6"/>
    <p:sldId id="268" r:id="rId7"/>
    <p:sldId id="269" r:id="rId8"/>
    <p:sldId id="259" r:id="rId9"/>
    <p:sldId id="270" r:id="rId10"/>
    <p:sldId id="271" r:id="rId11"/>
    <p:sldId id="272" r:id="rId12"/>
    <p:sldId id="273" r:id="rId13"/>
    <p:sldId id="274" r:id="rId14"/>
    <p:sldId id="260" r:id="rId15"/>
    <p:sldId id="275" r:id="rId16"/>
    <p:sldId id="277" r:id="rId17"/>
    <p:sldId id="278" r:id="rId18"/>
    <p:sldId id="279" r:id="rId19"/>
    <p:sldId id="280" r:id="rId20"/>
    <p:sldId id="261" r:id="rId21"/>
    <p:sldId id="276" r:id="rId22"/>
    <p:sldId id="281" r:id="rId23"/>
    <p:sldId id="282" r:id="rId24"/>
    <p:sldId id="283" r:id="rId25"/>
    <p:sldId id="284" r:id="rId26"/>
    <p:sldId id="262" r:id="rId27"/>
    <p:sldId id="263" r:id="rId28"/>
    <p:sldId id="26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3897A-93C5-45A9-A3CF-C0F1892C170A}" v="100" dt="2019-02-26T08:29:56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De Smet" userId="fe731fad961dcd10" providerId="LiveId" clId="{8973897A-93C5-45A9-A3CF-C0F1892C170A}"/>
    <pc:docChg chg="custSel addSld delSld modSld sldOrd">
      <pc:chgData name="Robin De Smet" userId="fe731fad961dcd10" providerId="LiveId" clId="{8973897A-93C5-45A9-A3CF-C0F1892C170A}" dt="2019-02-26T08:32:33.945" v="1998" actId="20577"/>
      <pc:docMkLst>
        <pc:docMk/>
      </pc:docMkLst>
      <pc:sldChg chg="modSp add modTransition">
        <pc:chgData name="Robin De Smet" userId="fe731fad961dcd10" providerId="LiveId" clId="{8973897A-93C5-45A9-A3CF-C0F1892C170A}" dt="2019-02-21T21:03:27.548" v="1941"/>
        <pc:sldMkLst>
          <pc:docMk/>
          <pc:sldMk cId="3335164638" sldId="256"/>
        </pc:sldMkLst>
        <pc:spChg chg="mod">
          <ac:chgData name="Robin De Smet" userId="fe731fad961dcd10" providerId="LiveId" clId="{8973897A-93C5-45A9-A3CF-C0F1892C170A}" dt="2019-02-21T11:07:11.438" v="4" actId="20577"/>
          <ac:spMkLst>
            <pc:docMk/>
            <pc:sldMk cId="3335164638" sldId="256"/>
            <ac:spMk id="2" creationId="{C040BE57-5211-4992-B2A4-A98354BB2362}"/>
          </ac:spMkLst>
        </pc:spChg>
        <pc:spChg chg="mod">
          <ac:chgData name="Robin De Smet" userId="fe731fad961dcd10" providerId="LiveId" clId="{8973897A-93C5-45A9-A3CF-C0F1892C170A}" dt="2019-02-21T11:11:46.125" v="126" actId="404"/>
          <ac:spMkLst>
            <pc:docMk/>
            <pc:sldMk cId="3335164638" sldId="256"/>
            <ac:spMk id="3" creationId="{19DC0AD8-7B31-43B1-BA43-ACB45D82ADA2}"/>
          </ac:spMkLst>
        </pc:spChg>
      </pc:sldChg>
      <pc:sldChg chg="addSp delSp modSp add ord modTransition">
        <pc:chgData name="Robin De Smet" userId="fe731fad961dcd10" providerId="LiveId" clId="{8973897A-93C5-45A9-A3CF-C0F1892C170A}" dt="2019-02-21T21:03:44.754" v="1943"/>
        <pc:sldMkLst>
          <pc:docMk/>
          <pc:sldMk cId="1845442802" sldId="257"/>
        </pc:sldMkLst>
        <pc:spChg chg="mod">
          <ac:chgData name="Robin De Smet" userId="fe731fad961dcd10" providerId="LiveId" clId="{8973897A-93C5-45A9-A3CF-C0F1892C170A}" dt="2019-02-21T13:44:44.154" v="208" actId="20577"/>
          <ac:spMkLst>
            <pc:docMk/>
            <pc:sldMk cId="1845442802" sldId="257"/>
            <ac:spMk id="2" creationId="{98024608-5353-4DD2-884E-ADAA213E9A27}"/>
          </ac:spMkLst>
        </pc:spChg>
        <pc:spChg chg="del mod">
          <ac:chgData name="Robin De Smet" userId="fe731fad961dcd10" providerId="LiveId" clId="{8973897A-93C5-45A9-A3CF-C0F1892C170A}" dt="2019-02-21T13:43:52.187" v="204"/>
          <ac:spMkLst>
            <pc:docMk/>
            <pc:sldMk cId="1845442802" sldId="257"/>
            <ac:spMk id="3" creationId="{5CA47B35-146D-4875-8C28-2E7DCC3FEF4F}"/>
          </ac:spMkLst>
        </pc:spChg>
        <pc:picChg chg="add mod">
          <ac:chgData name="Robin De Smet" userId="fe731fad961dcd10" providerId="LiveId" clId="{8973897A-93C5-45A9-A3CF-C0F1892C170A}" dt="2019-02-21T13:44:39.265" v="207" actId="1440"/>
          <ac:picMkLst>
            <pc:docMk/>
            <pc:sldMk cId="1845442802" sldId="257"/>
            <ac:picMk id="4" creationId="{D650610D-BAB0-4CC3-B437-C1D2E014181C}"/>
          </ac:picMkLst>
        </pc:picChg>
      </pc:sldChg>
      <pc:sldChg chg="addSp delSp modSp add ord modTransition">
        <pc:chgData name="Robin De Smet" userId="fe731fad961dcd10" providerId="LiveId" clId="{8973897A-93C5-45A9-A3CF-C0F1892C170A}" dt="2019-02-21T21:03:33.350" v="1942"/>
        <pc:sldMkLst>
          <pc:docMk/>
          <pc:sldMk cId="1375352750" sldId="258"/>
        </pc:sldMkLst>
        <pc:spChg chg="del">
          <ac:chgData name="Robin De Smet" userId="fe731fad961dcd10" providerId="LiveId" clId="{8973897A-93C5-45A9-A3CF-C0F1892C170A}" dt="2019-02-21T11:14:52.975" v="137"/>
          <ac:spMkLst>
            <pc:docMk/>
            <pc:sldMk cId="1375352750" sldId="258"/>
            <ac:spMk id="2" creationId="{DFE72E4B-8C0C-4839-857A-26364D047597}"/>
          </ac:spMkLst>
        </pc:spChg>
        <pc:spChg chg="del">
          <ac:chgData name="Robin De Smet" userId="fe731fad961dcd10" providerId="LiveId" clId="{8973897A-93C5-45A9-A3CF-C0F1892C170A}" dt="2019-02-21T11:14:52.975" v="137"/>
          <ac:spMkLst>
            <pc:docMk/>
            <pc:sldMk cId="1375352750" sldId="258"/>
            <ac:spMk id="3" creationId="{0C83DFA8-2B2D-4235-90AA-D7ED79347B1C}"/>
          </ac:spMkLst>
        </pc:spChg>
        <pc:spChg chg="add mod">
          <ac:chgData name="Robin De Smet" userId="fe731fad961dcd10" providerId="LiveId" clId="{8973897A-93C5-45A9-A3CF-C0F1892C170A}" dt="2019-02-21T11:15:08.326" v="160" actId="20577"/>
          <ac:spMkLst>
            <pc:docMk/>
            <pc:sldMk cId="1375352750" sldId="258"/>
            <ac:spMk id="4" creationId="{68A4A3AC-7C72-464E-8F85-2A13CC4224CF}"/>
          </ac:spMkLst>
        </pc:spChg>
        <pc:spChg chg="add mod">
          <ac:chgData name="Robin De Smet" userId="fe731fad961dcd10" providerId="LiveId" clId="{8973897A-93C5-45A9-A3CF-C0F1892C170A}" dt="2019-02-21T13:45:04.594" v="232" actId="20577"/>
          <ac:spMkLst>
            <pc:docMk/>
            <pc:sldMk cId="1375352750" sldId="258"/>
            <ac:spMk id="5" creationId="{CE313212-B778-4B47-9442-0C73BA3A9F9B}"/>
          </ac:spMkLst>
        </pc:spChg>
      </pc:sldChg>
      <pc:sldChg chg="modSp add modTransition">
        <pc:chgData name="Robin De Smet" userId="fe731fad961dcd10" providerId="LiveId" clId="{8973897A-93C5-45A9-A3CF-C0F1892C170A}" dt="2019-02-21T21:04:01.079" v="1948"/>
        <pc:sldMkLst>
          <pc:docMk/>
          <pc:sldMk cId="1966811739" sldId="259"/>
        </pc:sldMkLst>
        <pc:spChg chg="mod">
          <ac:chgData name="Robin De Smet" userId="fe731fad961dcd10" providerId="LiveId" clId="{8973897A-93C5-45A9-A3CF-C0F1892C170A}" dt="2019-02-21T13:50:02.503" v="255" actId="20577"/>
          <ac:spMkLst>
            <pc:docMk/>
            <pc:sldMk cId="1966811739" sldId="259"/>
            <ac:spMk id="4" creationId="{68A4A3AC-7C72-464E-8F85-2A13CC4224CF}"/>
          </ac:spMkLst>
        </pc:spChg>
        <pc:spChg chg="mod">
          <ac:chgData name="Robin De Smet" userId="fe731fad961dcd10" providerId="LiveId" clId="{8973897A-93C5-45A9-A3CF-C0F1892C170A}" dt="2019-02-21T13:50:25.192" v="302" actId="20577"/>
          <ac:spMkLst>
            <pc:docMk/>
            <pc:sldMk cId="1966811739" sldId="259"/>
            <ac:spMk id="5" creationId="{CE313212-B778-4B47-9442-0C73BA3A9F9B}"/>
          </ac:spMkLst>
        </pc:spChg>
      </pc:sldChg>
      <pc:sldChg chg="modSp add modTransition">
        <pc:chgData name="Robin De Smet" userId="fe731fad961dcd10" providerId="LiveId" clId="{8973897A-93C5-45A9-A3CF-C0F1892C170A}" dt="2019-02-21T21:04:31.660" v="1957"/>
        <pc:sldMkLst>
          <pc:docMk/>
          <pc:sldMk cId="3636501403" sldId="260"/>
        </pc:sldMkLst>
        <pc:spChg chg="mod">
          <ac:chgData name="Robin De Smet" userId="fe731fad961dcd10" providerId="LiveId" clId="{8973897A-93C5-45A9-A3CF-C0F1892C170A}" dt="2019-02-21T13:50:50.969" v="305" actId="20577"/>
          <ac:spMkLst>
            <pc:docMk/>
            <pc:sldMk cId="3636501403" sldId="260"/>
            <ac:spMk id="4" creationId="{68A4A3AC-7C72-464E-8F85-2A13CC4224CF}"/>
          </ac:spMkLst>
        </pc:spChg>
        <pc:spChg chg="mod">
          <ac:chgData name="Robin De Smet" userId="fe731fad961dcd10" providerId="LiveId" clId="{8973897A-93C5-45A9-A3CF-C0F1892C170A}" dt="2019-02-21T13:51:15.641" v="320" actId="20577"/>
          <ac:spMkLst>
            <pc:docMk/>
            <pc:sldMk cId="3636501403" sldId="260"/>
            <ac:spMk id="5" creationId="{CE313212-B778-4B47-9442-0C73BA3A9F9B}"/>
          </ac:spMkLst>
        </pc:spChg>
      </pc:sldChg>
      <pc:sldChg chg="modSp add modTransition">
        <pc:chgData name="Robin De Smet" userId="fe731fad961dcd10" providerId="LiveId" clId="{8973897A-93C5-45A9-A3CF-C0F1892C170A}" dt="2019-02-21T21:05:11.714" v="1962"/>
        <pc:sldMkLst>
          <pc:docMk/>
          <pc:sldMk cId="3967913373" sldId="261"/>
        </pc:sldMkLst>
        <pc:spChg chg="mod">
          <ac:chgData name="Robin De Smet" userId="fe731fad961dcd10" providerId="LiveId" clId="{8973897A-93C5-45A9-A3CF-C0F1892C170A}" dt="2019-02-21T13:51:23.714" v="322" actId="20577"/>
          <ac:spMkLst>
            <pc:docMk/>
            <pc:sldMk cId="3967913373" sldId="261"/>
            <ac:spMk id="4" creationId="{68A4A3AC-7C72-464E-8F85-2A13CC4224CF}"/>
          </ac:spMkLst>
        </pc:spChg>
        <pc:spChg chg="mod">
          <ac:chgData name="Robin De Smet" userId="fe731fad961dcd10" providerId="LiveId" clId="{8973897A-93C5-45A9-A3CF-C0F1892C170A}" dt="2019-02-21T13:51:42.576" v="337" actId="20577"/>
          <ac:spMkLst>
            <pc:docMk/>
            <pc:sldMk cId="3967913373" sldId="261"/>
            <ac:spMk id="5" creationId="{CE313212-B778-4B47-9442-0C73BA3A9F9B}"/>
          </ac:spMkLst>
        </pc:spChg>
      </pc:sldChg>
      <pc:sldChg chg="modSp add ord modTransition">
        <pc:chgData name="Robin De Smet" userId="fe731fad961dcd10" providerId="LiveId" clId="{8973897A-93C5-45A9-A3CF-C0F1892C170A}" dt="2019-02-21T21:06:26.067" v="1968"/>
        <pc:sldMkLst>
          <pc:docMk/>
          <pc:sldMk cId="1228059199" sldId="262"/>
        </pc:sldMkLst>
        <pc:spChg chg="mod">
          <ac:chgData name="Robin De Smet" userId="fe731fad961dcd10" providerId="LiveId" clId="{8973897A-93C5-45A9-A3CF-C0F1892C170A}" dt="2019-02-21T13:47:11.676" v="238" actId="20577"/>
          <ac:spMkLst>
            <pc:docMk/>
            <pc:sldMk cId="1228059199" sldId="262"/>
            <ac:spMk id="4" creationId="{68A4A3AC-7C72-464E-8F85-2A13CC4224CF}"/>
          </ac:spMkLst>
        </pc:spChg>
        <pc:spChg chg="mod">
          <ac:chgData name="Robin De Smet" userId="fe731fad961dcd10" providerId="LiveId" clId="{8973897A-93C5-45A9-A3CF-C0F1892C170A}" dt="2019-02-21T13:47:23.581" v="252" actId="20577"/>
          <ac:spMkLst>
            <pc:docMk/>
            <pc:sldMk cId="1228059199" sldId="262"/>
            <ac:spMk id="5" creationId="{CE313212-B778-4B47-9442-0C73BA3A9F9B}"/>
          </ac:spMkLst>
        </pc:spChg>
      </pc:sldChg>
      <pc:sldChg chg="addSp delSp modSp add modTransition">
        <pc:chgData name="Robin De Smet" userId="fe731fad961dcd10" providerId="LiveId" clId="{8973897A-93C5-45A9-A3CF-C0F1892C170A}" dt="2019-02-21T21:06:36.307" v="1969"/>
        <pc:sldMkLst>
          <pc:docMk/>
          <pc:sldMk cId="3126819423" sldId="263"/>
        </pc:sldMkLst>
        <pc:spChg chg="del">
          <ac:chgData name="Robin De Smet" userId="fe731fad961dcd10" providerId="LiveId" clId="{8973897A-93C5-45A9-A3CF-C0F1892C170A}" dt="2019-02-21T13:52:22.533" v="339"/>
          <ac:spMkLst>
            <pc:docMk/>
            <pc:sldMk cId="3126819423" sldId="263"/>
            <ac:spMk id="2" creationId="{E3411BA8-173C-4F6D-8622-38C67B44E7DD}"/>
          </ac:spMkLst>
        </pc:spChg>
        <pc:spChg chg="del">
          <ac:chgData name="Robin De Smet" userId="fe731fad961dcd10" providerId="LiveId" clId="{8973897A-93C5-45A9-A3CF-C0F1892C170A}" dt="2019-02-21T13:52:22.533" v="339"/>
          <ac:spMkLst>
            <pc:docMk/>
            <pc:sldMk cId="3126819423" sldId="263"/>
            <ac:spMk id="3" creationId="{5CC6262B-D64D-4909-BCE5-C1D42CC28F90}"/>
          </ac:spMkLst>
        </pc:spChg>
        <pc:spChg chg="add mod">
          <ac:chgData name="Robin De Smet" userId="fe731fad961dcd10" providerId="LiveId" clId="{8973897A-93C5-45A9-A3CF-C0F1892C170A}" dt="2019-02-21T13:52:58.593" v="394" actId="20577"/>
          <ac:spMkLst>
            <pc:docMk/>
            <pc:sldMk cId="3126819423" sldId="263"/>
            <ac:spMk id="4" creationId="{DD5AC2B0-64C1-4ED6-B80A-F8E2A12FFB39}"/>
          </ac:spMkLst>
        </pc:spChg>
        <pc:spChg chg="add mod">
          <ac:chgData name="Robin De Smet" userId="fe731fad961dcd10" providerId="LiveId" clId="{8973897A-93C5-45A9-A3CF-C0F1892C170A}" dt="2019-02-21T14:50:25.339" v="542" actId="15"/>
          <ac:spMkLst>
            <pc:docMk/>
            <pc:sldMk cId="3126819423" sldId="263"/>
            <ac:spMk id="5" creationId="{01EED78A-28F3-4BCA-A231-58FF713BEFE2}"/>
          </ac:spMkLst>
        </pc:spChg>
      </pc:sldChg>
      <pc:sldChg chg="modSp add modTransition">
        <pc:chgData name="Robin De Smet" userId="fe731fad961dcd10" providerId="LiveId" clId="{8973897A-93C5-45A9-A3CF-C0F1892C170A}" dt="2019-02-21T21:07:32.174" v="1974"/>
        <pc:sldMkLst>
          <pc:docMk/>
          <pc:sldMk cId="551871759" sldId="265"/>
        </pc:sldMkLst>
        <pc:spChg chg="mod">
          <ac:chgData name="Robin De Smet" userId="fe731fad961dcd10" providerId="LiveId" clId="{8973897A-93C5-45A9-A3CF-C0F1892C170A}" dt="2019-02-21T14:51:01.322" v="573" actId="20577"/>
          <ac:spMkLst>
            <pc:docMk/>
            <pc:sldMk cId="551871759" sldId="265"/>
            <ac:spMk id="4" creationId="{DD5AC2B0-64C1-4ED6-B80A-F8E2A12FFB39}"/>
          </ac:spMkLst>
        </pc:spChg>
        <pc:spChg chg="mod">
          <ac:chgData name="Robin De Smet" userId="fe731fad961dcd10" providerId="LiveId" clId="{8973897A-93C5-45A9-A3CF-C0F1892C170A}" dt="2019-02-21T14:52:03.601" v="624" actId="20577"/>
          <ac:spMkLst>
            <pc:docMk/>
            <pc:sldMk cId="551871759" sldId="265"/>
            <ac:spMk id="5" creationId="{01EED78A-28F3-4BCA-A231-58FF713BEFE2}"/>
          </ac:spMkLst>
        </pc:spChg>
      </pc:sldChg>
      <pc:sldChg chg="addSp delSp modSp add modTransition">
        <pc:chgData name="Robin De Smet" userId="fe731fad961dcd10" providerId="LiveId" clId="{8973897A-93C5-45A9-A3CF-C0F1892C170A}" dt="2019-02-21T21:03:47.331" v="1944"/>
        <pc:sldMkLst>
          <pc:docMk/>
          <pc:sldMk cId="4231261701" sldId="266"/>
        </pc:sldMkLst>
        <pc:spChg chg="mod">
          <ac:chgData name="Robin De Smet" userId="fe731fad961dcd10" providerId="LiveId" clId="{8973897A-93C5-45A9-A3CF-C0F1892C170A}" dt="2019-02-21T15:13:03.001" v="667" actId="20577"/>
          <ac:spMkLst>
            <pc:docMk/>
            <pc:sldMk cId="4231261701" sldId="266"/>
            <ac:spMk id="2" creationId="{B9E63AB5-2EDD-48AA-AA01-7073DA52E319}"/>
          </ac:spMkLst>
        </pc:spChg>
        <pc:spChg chg="del mod">
          <ac:chgData name="Robin De Smet" userId="fe731fad961dcd10" providerId="LiveId" clId="{8973897A-93C5-45A9-A3CF-C0F1892C170A}" dt="2019-02-21T15:13:38.386" v="671"/>
          <ac:spMkLst>
            <pc:docMk/>
            <pc:sldMk cId="4231261701" sldId="266"/>
            <ac:spMk id="3" creationId="{E6C95EC8-A50F-493A-878A-B2B8DA148868}"/>
          </ac:spMkLst>
        </pc:spChg>
        <pc:picChg chg="add mod">
          <ac:chgData name="Robin De Smet" userId="fe731fad961dcd10" providerId="LiveId" clId="{8973897A-93C5-45A9-A3CF-C0F1892C170A}" dt="2019-02-21T15:14:01.564" v="676" actId="1440"/>
          <ac:picMkLst>
            <pc:docMk/>
            <pc:sldMk cId="4231261701" sldId="266"/>
            <ac:picMk id="1026" creationId="{A9997F6C-2BBA-4857-BC0D-B543A5D3D8F3}"/>
          </ac:picMkLst>
        </pc:picChg>
      </pc:sldChg>
      <pc:sldChg chg="addSp delSp modSp add modTransition">
        <pc:chgData name="Robin De Smet" userId="fe731fad961dcd10" providerId="LiveId" clId="{8973897A-93C5-45A9-A3CF-C0F1892C170A}" dt="2019-02-21T21:03:49.323" v="1945"/>
        <pc:sldMkLst>
          <pc:docMk/>
          <pc:sldMk cId="1464517224" sldId="267"/>
        </pc:sldMkLst>
        <pc:spChg chg="mod">
          <ac:chgData name="Robin De Smet" userId="fe731fad961dcd10" providerId="LiveId" clId="{8973897A-93C5-45A9-A3CF-C0F1892C170A}" dt="2019-02-21T15:24:39.095" v="743" actId="20577"/>
          <ac:spMkLst>
            <pc:docMk/>
            <pc:sldMk cId="1464517224" sldId="267"/>
            <ac:spMk id="2" creationId="{B1181AE4-9280-4779-AA4B-F22CBE6AFD59}"/>
          </ac:spMkLst>
        </pc:spChg>
        <pc:spChg chg="del">
          <ac:chgData name="Robin De Smet" userId="fe731fad961dcd10" providerId="LiveId" clId="{8973897A-93C5-45A9-A3CF-C0F1892C170A}" dt="2019-02-21T15:25:03.312" v="744"/>
          <ac:spMkLst>
            <pc:docMk/>
            <pc:sldMk cId="1464517224" sldId="267"/>
            <ac:spMk id="3" creationId="{B3448F6A-F31B-471C-9095-5688B3EF225E}"/>
          </ac:spMkLst>
        </pc:spChg>
        <pc:picChg chg="add mod">
          <ac:chgData name="Robin De Smet" userId="fe731fad961dcd10" providerId="LiveId" clId="{8973897A-93C5-45A9-A3CF-C0F1892C170A}" dt="2019-02-21T15:53:22.775" v="1117" actId="1440"/>
          <ac:picMkLst>
            <pc:docMk/>
            <pc:sldMk cId="1464517224" sldId="267"/>
            <ac:picMk id="2050" creationId="{E993A16C-1B84-4DEE-9398-789A5361A2A4}"/>
          </ac:picMkLst>
        </pc:picChg>
      </pc:sldChg>
      <pc:sldChg chg="addSp delSp modSp add modTransition">
        <pc:chgData name="Robin De Smet" userId="fe731fad961dcd10" providerId="LiveId" clId="{8973897A-93C5-45A9-A3CF-C0F1892C170A}" dt="2019-02-21T21:03:55.006" v="1946"/>
        <pc:sldMkLst>
          <pc:docMk/>
          <pc:sldMk cId="1848548947" sldId="268"/>
        </pc:sldMkLst>
        <pc:spChg chg="mod">
          <ac:chgData name="Robin De Smet" userId="fe731fad961dcd10" providerId="LiveId" clId="{8973897A-93C5-45A9-A3CF-C0F1892C170A}" dt="2019-02-21T15:26:52.135" v="792" actId="20577"/>
          <ac:spMkLst>
            <pc:docMk/>
            <pc:sldMk cId="1848548947" sldId="268"/>
            <ac:spMk id="2" creationId="{7D106FB8-BEBA-4D50-99E6-3A9658D401E8}"/>
          </ac:spMkLst>
        </pc:spChg>
        <pc:spChg chg="del">
          <ac:chgData name="Robin De Smet" userId="fe731fad961dcd10" providerId="LiveId" clId="{8973897A-93C5-45A9-A3CF-C0F1892C170A}" dt="2019-02-21T15:27:19.490" v="793"/>
          <ac:spMkLst>
            <pc:docMk/>
            <pc:sldMk cId="1848548947" sldId="268"/>
            <ac:spMk id="3" creationId="{59DC9D3D-89ED-415E-91C1-A3DAB0B5E00A}"/>
          </ac:spMkLst>
        </pc:spChg>
        <pc:picChg chg="add mod">
          <ac:chgData name="Robin De Smet" userId="fe731fad961dcd10" providerId="LiveId" clId="{8973897A-93C5-45A9-A3CF-C0F1892C170A}" dt="2019-02-21T15:27:46.207" v="798" actId="1076"/>
          <ac:picMkLst>
            <pc:docMk/>
            <pc:sldMk cId="1848548947" sldId="268"/>
            <ac:picMk id="3074" creationId="{726CC59F-15D5-4AC7-B792-EE4E3D2FAEB6}"/>
          </ac:picMkLst>
        </pc:picChg>
      </pc:sldChg>
      <pc:sldChg chg="addSp delSp modSp add modTransition">
        <pc:chgData name="Robin De Smet" userId="fe731fad961dcd10" providerId="LiveId" clId="{8973897A-93C5-45A9-A3CF-C0F1892C170A}" dt="2019-02-21T21:03:58.014" v="1947"/>
        <pc:sldMkLst>
          <pc:docMk/>
          <pc:sldMk cId="826993391" sldId="269"/>
        </pc:sldMkLst>
        <pc:spChg chg="mod">
          <ac:chgData name="Robin De Smet" userId="fe731fad961dcd10" providerId="LiveId" clId="{8973897A-93C5-45A9-A3CF-C0F1892C170A}" dt="2019-02-21T15:30:32.328" v="844" actId="20577"/>
          <ac:spMkLst>
            <pc:docMk/>
            <pc:sldMk cId="826993391" sldId="269"/>
            <ac:spMk id="2" creationId="{32A0D09B-BB30-4BF5-836C-C9A8CC039797}"/>
          </ac:spMkLst>
        </pc:spChg>
        <pc:spChg chg="del">
          <ac:chgData name="Robin De Smet" userId="fe731fad961dcd10" providerId="LiveId" clId="{8973897A-93C5-45A9-A3CF-C0F1892C170A}" dt="2019-02-21T15:31:14.031" v="845"/>
          <ac:spMkLst>
            <pc:docMk/>
            <pc:sldMk cId="826993391" sldId="269"/>
            <ac:spMk id="3" creationId="{3F770CDE-7302-46C1-A333-C9A97D3B014D}"/>
          </ac:spMkLst>
        </pc:spChg>
        <pc:picChg chg="add mod">
          <ac:chgData name="Robin De Smet" userId="fe731fad961dcd10" providerId="LiveId" clId="{8973897A-93C5-45A9-A3CF-C0F1892C170A}" dt="2019-02-21T15:31:44.774" v="849" actId="1076"/>
          <ac:picMkLst>
            <pc:docMk/>
            <pc:sldMk cId="826993391" sldId="269"/>
            <ac:picMk id="4098" creationId="{14620C44-9732-4FCB-B6FD-E716FA588FEB}"/>
          </ac:picMkLst>
        </pc:picChg>
      </pc:sldChg>
      <pc:sldChg chg="addSp delSp modSp add modTransition">
        <pc:chgData name="Robin De Smet" userId="fe731fad961dcd10" providerId="LiveId" clId="{8973897A-93C5-45A9-A3CF-C0F1892C170A}" dt="2019-02-21T21:04:07.228" v="1949"/>
        <pc:sldMkLst>
          <pc:docMk/>
          <pc:sldMk cId="3377465320" sldId="270"/>
        </pc:sldMkLst>
        <pc:spChg chg="del">
          <ac:chgData name="Robin De Smet" userId="fe731fad961dcd10" providerId="LiveId" clId="{8973897A-93C5-45A9-A3CF-C0F1892C170A}" dt="2019-02-21T15:32:25.876" v="851"/>
          <ac:spMkLst>
            <pc:docMk/>
            <pc:sldMk cId="3377465320" sldId="270"/>
            <ac:spMk id="2" creationId="{D74C66AD-094C-44E3-B419-482C1BF4E3CB}"/>
          </ac:spMkLst>
        </pc:spChg>
        <pc:spChg chg="del">
          <ac:chgData name="Robin De Smet" userId="fe731fad961dcd10" providerId="LiveId" clId="{8973897A-93C5-45A9-A3CF-C0F1892C170A}" dt="2019-02-21T15:32:25.876" v="851"/>
          <ac:spMkLst>
            <pc:docMk/>
            <pc:sldMk cId="3377465320" sldId="270"/>
            <ac:spMk id="3" creationId="{0FC33A24-0B34-4696-91A1-A256CC6CC1E7}"/>
          </ac:spMkLst>
        </pc:spChg>
        <pc:spChg chg="add del mod">
          <ac:chgData name="Robin De Smet" userId="fe731fad961dcd10" providerId="LiveId" clId="{8973897A-93C5-45A9-A3CF-C0F1892C170A}" dt="2019-02-21T15:32:31.093" v="852"/>
          <ac:spMkLst>
            <pc:docMk/>
            <pc:sldMk cId="3377465320" sldId="270"/>
            <ac:spMk id="4" creationId="{AF92F6F4-E94E-4375-AF4B-17DA73ABD2B0}"/>
          </ac:spMkLst>
        </pc:spChg>
        <pc:spChg chg="add del mod">
          <ac:chgData name="Robin De Smet" userId="fe731fad961dcd10" providerId="LiveId" clId="{8973897A-93C5-45A9-A3CF-C0F1892C170A}" dt="2019-02-21T15:32:31.093" v="852"/>
          <ac:spMkLst>
            <pc:docMk/>
            <pc:sldMk cId="3377465320" sldId="270"/>
            <ac:spMk id="5" creationId="{5EA8C549-9A23-4A47-A8E6-A5F494D01DA0}"/>
          </ac:spMkLst>
        </pc:spChg>
        <pc:spChg chg="add del mod">
          <ac:chgData name="Robin De Smet" userId="fe731fad961dcd10" providerId="LiveId" clId="{8973897A-93C5-45A9-A3CF-C0F1892C170A}" dt="2019-02-21T15:32:31.093" v="852"/>
          <ac:spMkLst>
            <pc:docMk/>
            <pc:sldMk cId="3377465320" sldId="270"/>
            <ac:spMk id="6" creationId="{19E854A7-F2E1-460D-8F24-D61989F35DA9}"/>
          </ac:spMkLst>
        </pc:spChg>
        <pc:spChg chg="add mod">
          <ac:chgData name="Robin De Smet" userId="fe731fad961dcd10" providerId="LiveId" clId="{8973897A-93C5-45A9-A3CF-C0F1892C170A}" dt="2019-02-21T15:33:53.067" v="910" actId="20577"/>
          <ac:spMkLst>
            <pc:docMk/>
            <pc:sldMk cId="3377465320" sldId="270"/>
            <ac:spMk id="7" creationId="{A41B3223-203B-43DB-8855-E7B6F4CFADD9}"/>
          </ac:spMkLst>
        </pc:spChg>
        <pc:spChg chg="add del mod">
          <ac:chgData name="Robin De Smet" userId="fe731fad961dcd10" providerId="LiveId" clId="{8973897A-93C5-45A9-A3CF-C0F1892C170A}" dt="2019-02-21T15:34:10.336" v="911"/>
          <ac:spMkLst>
            <pc:docMk/>
            <pc:sldMk cId="3377465320" sldId="270"/>
            <ac:spMk id="8" creationId="{01C6252F-7D30-4408-B243-0A53A9E569B7}"/>
          </ac:spMkLst>
        </pc:spChg>
        <pc:picChg chg="add mod">
          <ac:chgData name="Robin De Smet" userId="fe731fad961dcd10" providerId="LiveId" clId="{8973897A-93C5-45A9-A3CF-C0F1892C170A}" dt="2019-02-21T15:34:28.891" v="915" actId="1076"/>
          <ac:picMkLst>
            <pc:docMk/>
            <pc:sldMk cId="3377465320" sldId="270"/>
            <ac:picMk id="9" creationId="{519C2CBD-08EC-4127-8498-A920B04F3724}"/>
          </ac:picMkLst>
        </pc:picChg>
      </pc:sldChg>
      <pc:sldChg chg="addSp delSp modSp add modTransition">
        <pc:chgData name="Robin De Smet" userId="fe731fad961dcd10" providerId="LiveId" clId="{8973897A-93C5-45A9-A3CF-C0F1892C170A}" dt="2019-02-21T21:04:10.401" v="1950"/>
        <pc:sldMkLst>
          <pc:docMk/>
          <pc:sldMk cId="450059704" sldId="271"/>
        </pc:sldMkLst>
        <pc:spChg chg="mod">
          <ac:chgData name="Robin De Smet" userId="fe731fad961dcd10" providerId="LiveId" clId="{8973897A-93C5-45A9-A3CF-C0F1892C170A}" dt="2019-02-21T15:44:34.140" v="972" actId="20577"/>
          <ac:spMkLst>
            <pc:docMk/>
            <pc:sldMk cId="450059704" sldId="271"/>
            <ac:spMk id="2" creationId="{841A2CFE-71DC-4014-A259-77A1AEE3CF51}"/>
          </ac:spMkLst>
        </pc:spChg>
        <pc:spChg chg="del">
          <ac:chgData name="Robin De Smet" userId="fe731fad961dcd10" providerId="LiveId" clId="{8973897A-93C5-45A9-A3CF-C0F1892C170A}" dt="2019-02-21T15:45:21.922" v="973"/>
          <ac:spMkLst>
            <pc:docMk/>
            <pc:sldMk cId="450059704" sldId="271"/>
            <ac:spMk id="3" creationId="{8C47AD98-B217-40D2-8964-C8359F45682E}"/>
          </ac:spMkLst>
        </pc:spChg>
        <pc:picChg chg="add mod">
          <ac:chgData name="Robin De Smet" userId="fe731fad961dcd10" providerId="LiveId" clId="{8973897A-93C5-45A9-A3CF-C0F1892C170A}" dt="2019-02-21T15:45:48.070" v="978" actId="1440"/>
          <ac:picMkLst>
            <pc:docMk/>
            <pc:sldMk cId="450059704" sldId="271"/>
            <ac:picMk id="5122" creationId="{1625661C-F4FA-4E1E-8502-9E1EDD13AE03}"/>
          </ac:picMkLst>
        </pc:picChg>
      </pc:sldChg>
      <pc:sldChg chg="addSp delSp modSp add modTransition">
        <pc:chgData name="Robin De Smet" userId="fe731fad961dcd10" providerId="LiveId" clId="{8973897A-93C5-45A9-A3CF-C0F1892C170A}" dt="2019-02-21T21:04:12.676" v="1951"/>
        <pc:sldMkLst>
          <pc:docMk/>
          <pc:sldMk cId="2986690938" sldId="272"/>
        </pc:sldMkLst>
        <pc:spChg chg="mod">
          <ac:chgData name="Robin De Smet" userId="fe731fad961dcd10" providerId="LiveId" clId="{8973897A-93C5-45A9-A3CF-C0F1892C170A}" dt="2019-02-21T15:48:36.439" v="1047" actId="20577"/>
          <ac:spMkLst>
            <pc:docMk/>
            <pc:sldMk cId="2986690938" sldId="272"/>
            <ac:spMk id="2" creationId="{E78FCB62-7275-4F54-9701-A5FB7C790693}"/>
          </ac:spMkLst>
        </pc:spChg>
        <pc:spChg chg="del">
          <ac:chgData name="Robin De Smet" userId="fe731fad961dcd10" providerId="LiveId" clId="{8973897A-93C5-45A9-A3CF-C0F1892C170A}" dt="2019-02-21T15:49:32.524" v="1048"/>
          <ac:spMkLst>
            <pc:docMk/>
            <pc:sldMk cId="2986690938" sldId="272"/>
            <ac:spMk id="3" creationId="{13E79B84-FAB6-4FBF-B343-4158BDE8A816}"/>
          </ac:spMkLst>
        </pc:spChg>
        <pc:picChg chg="add mod modCrop">
          <ac:chgData name="Robin De Smet" userId="fe731fad961dcd10" providerId="LiveId" clId="{8973897A-93C5-45A9-A3CF-C0F1892C170A}" dt="2019-02-21T15:49:53.841" v="1052" actId="1440"/>
          <ac:picMkLst>
            <pc:docMk/>
            <pc:sldMk cId="2986690938" sldId="272"/>
            <ac:picMk id="7170" creationId="{76CE948A-9158-4AC5-9815-751B1E1D226F}"/>
          </ac:picMkLst>
        </pc:picChg>
      </pc:sldChg>
      <pc:sldChg chg="addSp delSp modSp add modTransition">
        <pc:chgData name="Robin De Smet" userId="fe731fad961dcd10" providerId="LiveId" clId="{8973897A-93C5-45A9-A3CF-C0F1892C170A}" dt="2019-02-21T21:04:15.116" v="1952"/>
        <pc:sldMkLst>
          <pc:docMk/>
          <pc:sldMk cId="2913951998" sldId="273"/>
        </pc:sldMkLst>
        <pc:spChg chg="mod">
          <ac:chgData name="Robin De Smet" userId="fe731fad961dcd10" providerId="LiveId" clId="{8973897A-93C5-45A9-A3CF-C0F1892C170A}" dt="2019-02-21T15:52:20.650" v="1112" actId="20577"/>
          <ac:spMkLst>
            <pc:docMk/>
            <pc:sldMk cId="2913951998" sldId="273"/>
            <ac:spMk id="2" creationId="{B7915FCF-A0CB-4C43-B521-7C4EA361766D}"/>
          </ac:spMkLst>
        </pc:spChg>
        <pc:spChg chg="del">
          <ac:chgData name="Robin De Smet" userId="fe731fad961dcd10" providerId="LiveId" clId="{8973897A-93C5-45A9-A3CF-C0F1892C170A}" dt="2019-02-21T15:52:51.105" v="1113"/>
          <ac:spMkLst>
            <pc:docMk/>
            <pc:sldMk cId="2913951998" sldId="273"/>
            <ac:spMk id="3" creationId="{57A474EF-477E-4C7F-8992-5DFE32B9B365}"/>
          </ac:spMkLst>
        </pc:spChg>
        <pc:picChg chg="add mod">
          <ac:chgData name="Robin De Smet" userId="fe731fad961dcd10" providerId="LiveId" clId="{8973897A-93C5-45A9-A3CF-C0F1892C170A}" dt="2019-02-21T15:53:15.152" v="1116" actId="1440"/>
          <ac:picMkLst>
            <pc:docMk/>
            <pc:sldMk cId="2913951998" sldId="273"/>
            <ac:picMk id="8194" creationId="{6C84A6A7-6D2E-4FC9-99D4-84D868B49277}"/>
          </ac:picMkLst>
        </pc:picChg>
      </pc:sldChg>
      <pc:sldChg chg="addSp delSp modSp add modTransition">
        <pc:chgData name="Robin De Smet" userId="fe731fad961dcd10" providerId="LiveId" clId="{8973897A-93C5-45A9-A3CF-C0F1892C170A}" dt="2019-02-21T21:04:17.478" v="1953"/>
        <pc:sldMkLst>
          <pc:docMk/>
          <pc:sldMk cId="495196176" sldId="274"/>
        </pc:sldMkLst>
        <pc:spChg chg="mod">
          <ac:chgData name="Robin De Smet" userId="fe731fad961dcd10" providerId="LiveId" clId="{8973897A-93C5-45A9-A3CF-C0F1892C170A}" dt="2019-02-21T16:01:24.138" v="1252" actId="20577"/>
          <ac:spMkLst>
            <pc:docMk/>
            <pc:sldMk cId="495196176" sldId="274"/>
            <ac:spMk id="2" creationId="{E4F9D5F1-76EB-4F66-86BC-025E80FEBB85}"/>
          </ac:spMkLst>
        </pc:spChg>
        <pc:spChg chg="del">
          <ac:chgData name="Robin De Smet" userId="fe731fad961dcd10" providerId="LiveId" clId="{8973897A-93C5-45A9-A3CF-C0F1892C170A}" dt="2019-02-21T16:01:54.946" v="1253"/>
          <ac:spMkLst>
            <pc:docMk/>
            <pc:sldMk cId="495196176" sldId="274"/>
            <ac:spMk id="3" creationId="{E56A97BF-4361-4FA9-874F-53542FC217EA}"/>
          </ac:spMkLst>
        </pc:spChg>
        <pc:picChg chg="add mod modCrop">
          <ac:chgData name="Robin De Smet" userId="fe731fad961dcd10" providerId="LiveId" clId="{8973897A-93C5-45A9-A3CF-C0F1892C170A}" dt="2019-02-21T16:02:21.649" v="1257" actId="1440"/>
          <ac:picMkLst>
            <pc:docMk/>
            <pc:sldMk cId="495196176" sldId="274"/>
            <ac:picMk id="9218" creationId="{6CC5AC56-F1EC-4895-9436-27E4DDD61A3A}"/>
          </ac:picMkLst>
        </pc:picChg>
      </pc:sldChg>
      <pc:sldChg chg="addSp delSp modSp add modTransition">
        <pc:chgData name="Robin De Smet" userId="fe731fad961dcd10" providerId="LiveId" clId="{8973897A-93C5-45A9-A3CF-C0F1892C170A}" dt="2019-02-21T21:04:42.617" v="1958"/>
        <pc:sldMkLst>
          <pc:docMk/>
          <pc:sldMk cId="1031040146" sldId="275"/>
        </pc:sldMkLst>
        <pc:spChg chg="del">
          <ac:chgData name="Robin De Smet" userId="fe731fad961dcd10" providerId="LiveId" clId="{8973897A-93C5-45A9-A3CF-C0F1892C170A}" dt="2019-02-21T16:02:40.517" v="1259"/>
          <ac:spMkLst>
            <pc:docMk/>
            <pc:sldMk cId="1031040146" sldId="275"/>
            <ac:spMk id="2" creationId="{E6FDDD78-111F-4B22-84F8-3A5EEA6E7824}"/>
          </ac:spMkLst>
        </pc:spChg>
        <pc:spChg chg="del">
          <ac:chgData name="Robin De Smet" userId="fe731fad961dcd10" providerId="LiveId" clId="{8973897A-93C5-45A9-A3CF-C0F1892C170A}" dt="2019-02-21T16:02:40.517" v="1259"/>
          <ac:spMkLst>
            <pc:docMk/>
            <pc:sldMk cId="1031040146" sldId="275"/>
            <ac:spMk id="3" creationId="{C51D1889-9AFA-4AC0-BC0A-E35D8FA3C785}"/>
          </ac:spMkLst>
        </pc:spChg>
        <pc:spChg chg="add mod">
          <ac:chgData name="Robin De Smet" userId="fe731fad961dcd10" providerId="LiveId" clId="{8973897A-93C5-45A9-A3CF-C0F1892C170A}" dt="2019-02-21T20:33:13.509" v="1321" actId="20577"/>
          <ac:spMkLst>
            <pc:docMk/>
            <pc:sldMk cId="1031040146" sldId="275"/>
            <ac:spMk id="4" creationId="{3046C1A3-483D-4FFA-8010-B6F8BD4E7F08}"/>
          </ac:spMkLst>
        </pc:spChg>
        <pc:spChg chg="add del mod">
          <ac:chgData name="Robin De Smet" userId="fe731fad961dcd10" providerId="LiveId" clId="{8973897A-93C5-45A9-A3CF-C0F1892C170A}" dt="2019-02-21T20:36:14.360" v="1322"/>
          <ac:spMkLst>
            <pc:docMk/>
            <pc:sldMk cId="1031040146" sldId="275"/>
            <ac:spMk id="5" creationId="{11202A76-2D86-409B-87B3-9E29A6AD38DD}"/>
          </ac:spMkLst>
        </pc:spChg>
        <pc:picChg chg="add mod">
          <ac:chgData name="Robin De Smet" userId="fe731fad961dcd10" providerId="LiveId" clId="{8973897A-93C5-45A9-A3CF-C0F1892C170A}" dt="2019-02-21T20:36:33.569" v="1325" actId="1440"/>
          <ac:picMkLst>
            <pc:docMk/>
            <pc:sldMk cId="1031040146" sldId="275"/>
            <ac:picMk id="10242" creationId="{184069F6-0E8C-4A8E-9C00-9A95D769933B}"/>
          </ac:picMkLst>
        </pc:picChg>
      </pc:sldChg>
      <pc:sldChg chg="addSp delSp modSp add ord modTransition">
        <pc:chgData name="Robin De Smet" userId="fe731fad961dcd10" providerId="LiveId" clId="{8973897A-93C5-45A9-A3CF-C0F1892C170A}" dt="2019-02-21T21:05:17.990" v="1963"/>
        <pc:sldMkLst>
          <pc:docMk/>
          <pc:sldMk cId="1187765188" sldId="276"/>
        </pc:sldMkLst>
        <pc:spChg chg="mod">
          <ac:chgData name="Robin De Smet" userId="fe731fad961dcd10" providerId="LiveId" clId="{8973897A-93C5-45A9-A3CF-C0F1892C170A}" dt="2019-02-21T20:45:21.789" v="1601" actId="20577"/>
          <ac:spMkLst>
            <pc:docMk/>
            <pc:sldMk cId="1187765188" sldId="276"/>
            <ac:spMk id="4" creationId="{3046C1A3-483D-4FFA-8010-B6F8BD4E7F08}"/>
          </ac:spMkLst>
        </pc:spChg>
        <pc:spChg chg="del">
          <ac:chgData name="Robin De Smet" userId="fe731fad961dcd10" providerId="LiveId" clId="{8973897A-93C5-45A9-A3CF-C0F1892C170A}" dt="2019-02-21T20:46:08.470" v="1602"/>
          <ac:spMkLst>
            <pc:docMk/>
            <pc:sldMk cId="1187765188" sldId="276"/>
            <ac:spMk id="5" creationId="{11202A76-2D86-409B-87B3-9E29A6AD38DD}"/>
          </ac:spMkLst>
        </pc:spChg>
        <pc:picChg chg="add mod">
          <ac:chgData name="Robin De Smet" userId="fe731fad961dcd10" providerId="LiveId" clId="{8973897A-93C5-45A9-A3CF-C0F1892C170A}" dt="2019-02-21T20:46:21.049" v="1605" actId="1440"/>
          <ac:picMkLst>
            <pc:docMk/>
            <pc:sldMk cId="1187765188" sldId="276"/>
            <ac:picMk id="11266" creationId="{BFC6318C-F933-4435-9478-265AEB1A8AF1}"/>
          </ac:picMkLst>
        </pc:picChg>
      </pc:sldChg>
      <pc:sldChg chg="addSp delSp modSp add modTransition">
        <pc:chgData name="Robin De Smet" userId="fe731fad961dcd10" providerId="LiveId" clId="{8973897A-93C5-45A9-A3CF-C0F1892C170A}" dt="2019-02-21T21:04:50.114" v="1959"/>
        <pc:sldMkLst>
          <pc:docMk/>
          <pc:sldMk cId="3062543" sldId="277"/>
        </pc:sldMkLst>
        <pc:spChg chg="mod">
          <ac:chgData name="Robin De Smet" userId="fe731fad961dcd10" providerId="LiveId" clId="{8973897A-93C5-45A9-A3CF-C0F1892C170A}" dt="2019-02-21T20:37:27.138" v="1370" actId="20577"/>
          <ac:spMkLst>
            <pc:docMk/>
            <pc:sldMk cId="3062543" sldId="277"/>
            <ac:spMk id="2" creationId="{5C273B3E-261F-40E1-A02F-AE3921B2BB5B}"/>
          </ac:spMkLst>
        </pc:spChg>
        <pc:spChg chg="del">
          <ac:chgData name="Robin De Smet" userId="fe731fad961dcd10" providerId="LiveId" clId="{8973897A-93C5-45A9-A3CF-C0F1892C170A}" dt="2019-02-21T20:37:44.031" v="1371"/>
          <ac:spMkLst>
            <pc:docMk/>
            <pc:sldMk cId="3062543" sldId="277"/>
            <ac:spMk id="3" creationId="{2E6696C8-1126-4837-A23D-C5DDFAB15C4A}"/>
          </ac:spMkLst>
        </pc:spChg>
        <pc:picChg chg="add mod">
          <ac:chgData name="Robin De Smet" userId="fe731fad961dcd10" providerId="LiveId" clId="{8973897A-93C5-45A9-A3CF-C0F1892C170A}" dt="2019-02-21T20:38:03.709" v="1377" actId="1076"/>
          <ac:picMkLst>
            <pc:docMk/>
            <pc:sldMk cId="3062543" sldId="277"/>
            <ac:picMk id="4" creationId="{8158997A-251B-4E6A-9A68-2FF6194DEE1D}"/>
          </ac:picMkLst>
        </pc:picChg>
      </pc:sldChg>
      <pc:sldChg chg="addSp delSp modSp add modTransition">
        <pc:chgData name="Robin De Smet" userId="fe731fad961dcd10" providerId="LiveId" clId="{8973897A-93C5-45A9-A3CF-C0F1892C170A}" dt="2019-02-21T21:04:57.072" v="1960"/>
        <pc:sldMkLst>
          <pc:docMk/>
          <pc:sldMk cId="662890683" sldId="278"/>
        </pc:sldMkLst>
        <pc:spChg chg="mod">
          <ac:chgData name="Robin De Smet" userId="fe731fad961dcd10" providerId="LiveId" clId="{8973897A-93C5-45A9-A3CF-C0F1892C170A}" dt="2019-02-21T20:39:22.913" v="1414" actId="20577"/>
          <ac:spMkLst>
            <pc:docMk/>
            <pc:sldMk cId="662890683" sldId="278"/>
            <ac:spMk id="2" creationId="{8F48A652-D746-403F-9645-180C28F514E8}"/>
          </ac:spMkLst>
        </pc:spChg>
        <pc:spChg chg="del">
          <ac:chgData name="Robin De Smet" userId="fe731fad961dcd10" providerId="LiveId" clId="{8973897A-93C5-45A9-A3CF-C0F1892C170A}" dt="2019-02-21T20:39:36.063" v="1415"/>
          <ac:spMkLst>
            <pc:docMk/>
            <pc:sldMk cId="662890683" sldId="278"/>
            <ac:spMk id="3" creationId="{CE79FEFF-1301-46B8-84B7-3015F7B1748E}"/>
          </ac:spMkLst>
        </pc:spChg>
        <pc:picChg chg="add mod">
          <ac:chgData name="Robin De Smet" userId="fe731fad961dcd10" providerId="LiveId" clId="{8973897A-93C5-45A9-A3CF-C0F1892C170A}" dt="2019-02-21T20:39:54.873" v="1419" actId="1076"/>
          <ac:picMkLst>
            <pc:docMk/>
            <pc:sldMk cId="662890683" sldId="278"/>
            <ac:picMk id="4" creationId="{3882CBEB-DF24-4C0C-B03D-811C761D059E}"/>
          </ac:picMkLst>
        </pc:picChg>
      </pc:sldChg>
      <pc:sldChg chg="addSp delSp modSp add">
        <pc:chgData name="Robin De Smet" userId="fe731fad961dcd10" providerId="LiveId" clId="{8973897A-93C5-45A9-A3CF-C0F1892C170A}" dt="2019-02-21T20:41:14.557" v="1510" actId="1076"/>
        <pc:sldMkLst>
          <pc:docMk/>
          <pc:sldMk cId="3249395198" sldId="279"/>
        </pc:sldMkLst>
        <pc:spChg chg="mod">
          <ac:chgData name="Robin De Smet" userId="fe731fad961dcd10" providerId="LiveId" clId="{8973897A-93C5-45A9-A3CF-C0F1892C170A}" dt="2019-02-21T20:40:57.430" v="1506" actId="20577"/>
          <ac:spMkLst>
            <pc:docMk/>
            <pc:sldMk cId="3249395198" sldId="279"/>
            <ac:spMk id="2" creationId="{BF4C84A5-7318-49B0-8B4D-109F3653108C}"/>
          </ac:spMkLst>
        </pc:spChg>
        <pc:spChg chg="del">
          <ac:chgData name="Robin De Smet" userId="fe731fad961dcd10" providerId="LiveId" clId="{8973897A-93C5-45A9-A3CF-C0F1892C170A}" dt="2019-02-21T20:41:04.639" v="1507"/>
          <ac:spMkLst>
            <pc:docMk/>
            <pc:sldMk cId="3249395198" sldId="279"/>
            <ac:spMk id="3" creationId="{E1307470-909C-4E9C-B04B-FE10649B318F}"/>
          </ac:spMkLst>
        </pc:spChg>
        <pc:picChg chg="add mod">
          <ac:chgData name="Robin De Smet" userId="fe731fad961dcd10" providerId="LiveId" clId="{8973897A-93C5-45A9-A3CF-C0F1892C170A}" dt="2019-02-21T20:41:06.511" v="1508" actId="1076"/>
          <ac:picMkLst>
            <pc:docMk/>
            <pc:sldMk cId="3249395198" sldId="279"/>
            <ac:picMk id="4" creationId="{118FC0B1-6C01-45F5-A1FD-CF9B2DD346AF}"/>
          </ac:picMkLst>
        </pc:picChg>
        <pc:picChg chg="add mod">
          <ac:chgData name="Robin De Smet" userId="fe731fad961dcd10" providerId="LiveId" clId="{8973897A-93C5-45A9-A3CF-C0F1892C170A}" dt="2019-02-21T20:41:14.557" v="1510" actId="1076"/>
          <ac:picMkLst>
            <pc:docMk/>
            <pc:sldMk cId="3249395198" sldId="279"/>
            <ac:picMk id="5" creationId="{B97A58FD-45BF-4F51-B579-B35035BAA683}"/>
          </ac:picMkLst>
        </pc:picChg>
      </pc:sldChg>
      <pc:sldChg chg="modSp add modTransition">
        <pc:chgData name="Robin De Smet" userId="fe731fad961dcd10" providerId="LiveId" clId="{8973897A-93C5-45A9-A3CF-C0F1892C170A}" dt="2019-02-26T08:32:33.945" v="1998" actId="20577"/>
        <pc:sldMkLst>
          <pc:docMk/>
          <pc:sldMk cId="3060348070" sldId="280"/>
        </pc:sldMkLst>
        <pc:spChg chg="mod">
          <ac:chgData name="Robin De Smet" userId="fe731fad961dcd10" providerId="LiveId" clId="{8973897A-93C5-45A9-A3CF-C0F1892C170A}" dt="2019-02-21T20:42:28.316" v="1569" actId="20577"/>
          <ac:spMkLst>
            <pc:docMk/>
            <pc:sldMk cId="3060348070" sldId="280"/>
            <ac:spMk id="2" creationId="{CD2534DE-B257-464A-AA8B-D9CFC5DDA8EC}"/>
          </ac:spMkLst>
        </pc:spChg>
        <pc:spChg chg="mod">
          <ac:chgData name="Robin De Smet" userId="fe731fad961dcd10" providerId="LiveId" clId="{8973897A-93C5-45A9-A3CF-C0F1892C170A}" dt="2019-02-26T08:32:33.945" v="1998" actId="20577"/>
          <ac:spMkLst>
            <pc:docMk/>
            <pc:sldMk cId="3060348070" sldId="280"/>
            <ac:spMk id="3" creationId="{EF95A1ED-425B-479F-9823-3CCFF5F74132}"/>
          </ac:spMkLst>
        </pc:spChg>
      </pc:sldChg>
      <pc:sldChg chg="addSp delSp modSp add modTransition">
        <pc:chgData name="Robin De Smet" userId="fe731fad961dcd10" providerId="LiveId" clId="{8973897A-93C5-45A9-A3CF-C0F1892C170A}" dt="2019-02-21T21:05:32.888" v="1964"/>
        <pc:sldMkLst>
          <pc:docMk/>
          <pc:sldMk cId="1356243701" sldId="281"/>
        </pc:sldMkLst>
        <pc:spChg chg="mod">
          <ac:chgData name="Robin De Smet" userId="fe731fad961dcd10" providerId="LiveId" clId="{8973897A-93C5-45A9-A3CF-C0F1892C170A}" dt="2019-02-21T20:49:17.191" v="1674" actId="20577"/>
          <ac:spMkLst>
            <pc:docMk/>
            <pc:sldMk cId="1356243701" sldId="281"/>
            <ac:spMk id="2" creationId="{0A967D4C-6BA7-4A92-95FD-9075012389E7}"/>
          </ac:spMkLst>
        </pc:spChg>
        <pc:spChg chg="del">
          <ac:chgData name="Robin De Smet" userId="fe731fad961dcd10" providerId="LiveId" clId="{8973897A-93C5-45A9-A3CF-C0F1892C170A}" dt="2019-02-21T20:50:05.367" v="1675"/>
          <ac:spMkLst>
            <pc:docMk/>
            <pc:sldMk cId="1356243701" sldId="281"/>
            <ac:spMk id="3" creationId="{1C5AE419-D9A3-4B8D-BA72-3171AFE80F4A}"/>
          </ac:spMkLst>
        </pc:spChg>
        <pc:picChg chg="add mod modCrop">
          <ac:chgData name="Robin De Smet" userId="fe731fad961dcd10" providerId="LiveId" clId="{8973897A-93C5-45A9-A3CF-C0F1892C170A}" dt="2019-02-21T20:50:33.143" v="1681" actId="1076"/>
          <ac:picMkLst>
            <pc:docMk/>
            <pc:sldMk cId="1356243701" sldId="281"/>
            <ac:picMk id="15362" creationId="{24756BBD-FA35-4762-A7E6-75A0BBD0C3D9}"/>
          </ac:picMkLst>
        </pc:picChg>
      </pc:sldChg>
      <pc:sldChg chg="addSp delSp modSp add modTransition">
        <pc:chgData name="Robin De Smet" userId="fe731fad961dcd10" providerId="LiveId" clId="{8973897A-93C5-45A9-A3CF-C0F1892C170A}" dt="2019-02-21T21:05:44.251" v="1965"/>
        <pc:sldMkLst>
          <pc:docMk/>
          <pc:sldMk cId="3314012141" sldId="282"/>
        </pc:sldMkLst>
        <pc:spChg chg="mod">
          <ac:chgData name="Robin De Smet" userId="fe731fad961dcd10" providerId="LiveId" clId="{8973897A-93C5-45A9-A3CF-C0F1892C170A}" dt="2019-02-21T20:53:09.653" v="1775" actId="20577"/>
          <ac:spMkLst>
            <pc:docMk/>
            <pc:sldMk cId="3314012141" sldId="282"/>
            <ac:spMk id="2" creationId="{B046822F-F634-4730-9D44-26692B16593D}"/>
          </ac:spMkLst>
        </pc:spChg>
        <pc:spChg chg="del">
          <ac:chgData name="Robin De Smet" userId="fe731fad961dcd10" providerId="LiveId" clId="{8973897A-93C5-45A9-A3CF-C0F1892C170A}" dt="2019-02-21T20:53:34.174" v="1776"/>
          <ac:spMkLst>
            <pc:docMk/>
            <pc:sldMk cId="3314012141" sldId="282"/>
            <ac:spMk id="3" creationId="{AB1BA708-3390-4BCA-A749-7F55F22C1F08}"/>
          </ac:spMkLst>
        </pc:spChg>
        <pc:picChg chg="add mod">
          <ac:chgData name="Robin De Smet" userId="fe731fad961dcd10" providerId="LiveId" clId="{8973897A-93C5-45A9-A3CF-C0F1892C170A}" dt="2019-02-21T20:54:06.232" v="1782" actId="1076"/>
          <ac:picMkLst>
            <pc:docMk/>
            <pc:sldMk cId="3314012141" sldId="282"/>
            <ac:picMk id="16386" creationId="{E708ABEB-FAB0-41DE-B664-2581E7C358DF}"/>
          </ac:picMkLst>
        </pc:picChg>
      </pc:sldChg>
      <pc:sldChg chg="addSp delSp modSp add modTransition">
        <pc:chgData name="Robin De Smet" userId="fe731fad961dcd10" providerId="LiveId" clId="{8973897A-93C5-45A9-A3CF-C0F1892C170A}" dt="2019-02-21T21:06:07.272" v="1966"/>
        <pc:sldMkLst>
          <pc:docMk/>
          <pc:sldMk cId="1350330678" sldId="283"/>
        </pc:sldMkLst>
        <pc:spChg chg="mod">
          <ac:chgData name="Robin De Smet" userId="fe731fad961dcd10" providerId="LiveId" clId="{8973897A-93C5-45A9-A3CF-C0F1892C170A}" dt="2019-02-21T20:55:47.496" v="1843" actId="20577"/>
          <ac:spMkLst>
            <pc:docMk/>
            <pc:sldMk cId="1350330678" sldId="283"/>
            <ac:spMk id="2" creationId="{78289E27-6A6F-48F9-B44C-CCC067F8C7D9}"/>
          </ac:spMkLst>
        </pc:spChg>
        <pc:spChg chg="del">
          <ac:chgData name="Robin De Smet" userId="fe731fad961dcd10" providerId="LiveId" clId="{8973897A-93C5-45A9-A3CF-C0F1892C170A}" dt="2019-02-21T20:56:30.174" v="1844"/>
          <ac:spMkLst>
            <pc:docMk/>
            <pc:sldMk cId="1350330678" sldId="283"/>
            <ac:spMk id="3" creationId="{3C28482B-BF4F-4192-8CFB-0F20798AB4F0}"/>
          </ac:spMkLst>
        </pc:spChg>
        <pc:picChg chg="add mod">
          <ac:chgData name="Robin De Smet" userId="fe731fad961dcd10" providerId="LiveId" clId="{8973897A-93C5-45A9-A3CF-C0F1892C170A}" dt="2019-02-21T20:56:55.650" v="1850" actId="1076"/>
          <ac:picMkLst>
            <pc:docMk/>
            <pc:sldMk cId="1350330678" sldId="283"/>
            <ac:picMk id="17410" creationId="{10F4B2A5-2FDE-49CD-B5E9-1A04E84737FC}"/>
          </ac:picMkLst>
        </pc:picChg>
      </pc:sldChg>
      <pc:sldChg chg="addSp delSp modSp add modTransition">
        <pc:chgData name="Robin De Smet" userId="fe731fad961dcd10" providerId="LiveId" clId="{8973897A-93C5-45A9-A3CF-C0F1892C170A}" dt="2019-02-21T21:06:17.737" v="1967"/>
        <pc:sldMkLst>
          <pc:docMk/>
          <pc:sldMk cId="1212449230" sldId="284"/>
        </pc:sldMkLst>
        <pc:spChg chg="mod">
          <ac:chgData name="Robin De Smet" userId="fe731fad961dcd10" providerId="LiveId" clId="{8973897A-93C5-45A9-A3CF-C0F1892C170A}" dt="2019-02-21T21:00:36.082" v="1928" actId="20577"/>
          <ac:spMkLst>
            <pc:docMk/>
            <pc:sldMk cId="1212449230" sldId="284"/>
            <ac:spMk id="2" creationId="{6B1D3F15-BBB0-439E-8A08-87563B104828}"/>
          </ac:spMkLst>
        </pc:spChg>
        <pc:spChg chg="del">
          <ac:chgData name="Robin De Smet" userId="fe731fad961dcd10" providerId="LiveId" clId="{8973897A-93C5-45A9-A3CF-C0F1892C170A}" dt="2019-02-21T21:01:51.889" v="1929"/>
          <ac:spMkLst>
            <pc:docMk/>
            <pc:sldMk cId="1212449230" sldId="284"/>
            <ac:spMk id="3" creationId="{590B9B53-D382-4BD0-8529-980C5C08D560}"/>
          </ac:spMkLst>
        </pc:spChg>
        <pc:picChg chg="add mod modCrop">
          <ac:chgData name="Robin De Smet" userId="fe731fad961dcd10" providerId="LiveId" clId="{8973897A-93C5-45A9-A3CF-C0F1892C170A}" dt="2019-02-21T21:02:48.258" v="1940" actId="1076"/>
          <ac:picMkLst>
            <pc:docMk/>
            <pc:sldMk cId="1212449230" sldId="284"/>
            <ac:picMk id="18434" creationId="{27C8DE7C-A4AB-4279-8C67-B6465120AFB3}"/>
          </ac:picMkLst>
        </pc:picChg>
      </pc:sldChg>
      <pc:sldChg chg="add del">
        <pc:chgData name="Robin De Smet" userId="fe731fad961dcd10" providerId="LiveId" clId="{8973897A-93C5-45A9-A3CF-C0F1892C170A}" dt="2019-02-26T08:29:56.103" v="1976"/>
        <pc:sldMkLst>
          <pc:docMk/>
          <pc:sldMk cId="3683017320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FE1857-DCAE-48FB-8098-7E333BB6F949}" type="datetimeFigureOut">
              <a:rPr lang="nl-BE" smtClean="0"/>
              <a:t>2/04/2019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BF88C2-8C10-480B-8A7F-5DB6B6E81145}" type="slidenum">
              <a:rPr lang="nl-BE" smtClean="0"/>
              <a:t>‹nr.›</a:t>
            </a:fld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84072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1857-DCAE-48FB-8098-7E333BB6F949}" type="datetimeFigureOut">
              <a:rPr lang="nl-BE" smtClean="0"/>
              <a:t>2/04/2019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88C2-8C10-480B-8A7F-5DB6B6E8114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42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1857-DCAE-48FB-8098-7E333BB6F949}" type="datetimeFigureOut">
              <a:rPr lang="nl-BE" smtClean="0"/>
              <a:t>2/04/2019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88C2-8C10-480B-8A7F-5DB6B6E8114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299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1857-DCAE-48FB-8098-7E333BB6F949}" type="datetimeFigureOut">
              <a:rPr lang="nl-BE" smtClean="0"/>
              <a:t>2/04/2019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88C2-8C10-480B-8A7F-5DB6B6E8114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0455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E1857-DCAE-48FB-8098-7E333BB6F949}" type="datetimeFigureOut">
              <a:rPr lang="nl-BE" smtClean="0"/>
              <a:t>2/04/2019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BF88C2-8C10-480B-8A7F-5DB6B6E81145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06516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1857-DCAE-48FB-8098-7E333BB6F949}" type="datetimeFigureOut">
              <a:rPr lang="nl-BE" smtClean="0"/>
              <a:t>2/04/2019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88C2-8C10-480B-8A7F-5DB6B6E8114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68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1857-DCAE-48FB-8098-7E333BB6F949}" type="datetimeFigureOut">
              <a:rPr lang="nl-BE" smtClean="0"/>
              <a:t>2/04/2019</a:t>
            </a:fld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88C2-8C10-480B-8A7F-5DB6B6E8114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916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1857-DCAE-48FB-8098-7E333BB6F949}" type="datetimeFigureOut">
              <a:rPr lang="nl-BE" smtClean="0"/>
              <a:t>2/04/2019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88C2-8C10-480B-8A7F-5DB6B6E8114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749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1857-DCAE-48FB-8098-7E333BB6F949}" type="datetimeFigureOut">
              <a:rPr lang="nl-BE" smtClean="0"/>
              <a:t>2/04/2019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88C2-8C10-480B-8A7F-5DB6B6E8114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847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E1857-DCAE-48FB-8098-7E333BB6F949}" type="datetimeFigureOut">
              <a:rPr lang="nl-BE" smtClean="0"/>
              <a:t>2/04/2019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BF88C2-8C10-480B-8A7F-5DB6B6E81145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646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E1857-DCAE-48FB-8098-7E333BB6F949}" type="datetimeFigureOut">
              <a:rPr lang="nl-BE" smtClean="0"/>
              <a:t>2/04/2019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BF88C2-8C10-480B-8A7F-5DB6B6E81145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04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5FE1857-DCAE-48FB-8098-7E333BB6F949}" type="datetimeFigureOut">
              <a:rPr lang="nl-BE" smtClean="0"/>
              <a:t>2/04/2019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4BF88C2-8C10-480B-8A7F-5DB6B6E81145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797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40BE57-5211-4992-B2A4-A98354BB23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QUIZ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DC0AD8-7B31-43B1-BA43-ACB45D82A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1009" y="3956279"/>
            <a:ext cx="10353821" cy="1086237"/>
          </a:xfrm>
        </p:spPr>
        <p:txBody>
          <a:bodyPr>
            <a:normAutofit/>
          </a:bodyPr>
          <a:lstStyle/>
          <a:p>
            <a:r>
              <a:rPr lang="nl-BE" sz="1800" dirty="0"/>
              <a:t>IN ALLE VORMEN EN SMAKEN - IS LIGHT LICHT - SPRANKELEND EN FRIS - PRODUCTIEPROCES</a:t>
            </a:r>
          </a:p>
        </p:txBody>
      </p:sp>
    </p:spTree>
    <p:extLst>
      <p:ext uri="{BB962C8B-B14F-4D97-AF65-F5344CB8AC3E}">
        <p14:creationId xmlns:p14="http://schemas.microsoft.com/office/powerpoint/2010/main" val="3335164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A2CFE-71DC-4014-A259-77A1AEE3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2: hoe wordt koolstofdioxide aan water toegevoegd? </a:t>
            </a:r>
          </a:p>
        </p:txBody>
      </p:sp>
      <p:pic>
        <p:nvPicPr>
          <p:cNvPr id="5122" name="Picture 2" descr="Afbeeldingsresultaat voor water">
            <a:extLst>
              <a:ext uri="{FF2B5EF4-FFF2-40B4-BE49-F238E27FC236}">
                <a16:creationId xmlns:a16="http://schemas.microsoft.com/office/drawing/2014/main" id="{1625661C-F4FA-4E1E-8502-9E1EDD13AE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30" y="2171700"/>
            <a:ext cx="8881170" cy="4375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5970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FCB62-7275-4F54-9701-A5FB7C79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3: wat gebeurt er als je azijn bij zuiveringszout doet?</a:t>
            </a:r>
          </a:p>
        </p:txBody>
      </p:sp>
      <p:pic>
        <p:nvPicPr>
          <p:cNvPr id="7170" name="Picture 2" descr="Afbeeldingsresultaat voor azijn en zuiveringszout">
            <a:extLst>
              <a:ext uri="{FF2B5EF4-FFF2-40B4-BE49-F238E27FC236}">
                <a16:creationId xmlns:a16="http://schemas.microsoft.com/office/drawing/2014/main" id="{76CE948A-9158-4AC5-9815-751B1E1D22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20" b="10638"/>
          <a:stretch/>
        </p:blipFill>
        <p:spPr bwMode="auto">
          <a:xfrm>
            <a:off x="3551800" y="2271931"/>
            <a:ext cx="5088400" cy="4080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9093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15FCF-A0CB-4C43-B521-7C4EA361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4: Kan je met bakpoeder, CO</a:t>
            </a:r>
            <a:r>
              <a:rPr lang="nl-BE" sz="1800" dirty="0"/>
              <a:t>2 </a:t>
            </a:r>
            <a:r>
              <a:rPr lang="nl-BE" dirty="0"/>
              <a:t>maken?</a:t>
            </a:r>
          </a:p>
        </p:txBody>
      </p:sp>
      <p:pic>
        <p:nvPicPr>
          <p:cNvPr id="8194" name="Picture 2" descr="Afbeeldingsresultaat voor bakpoeder">
            <a:extLst>
              <a:ext uri="{FF2B5EF4-FFF2-40B4-BE49-F238E27FC236}">
                <a16:creationId xmlns:a16="http://schemas.microsoft.com/office/drawing/2014/main" id="{6C84A6A7-6D2E-4FC9-99D4-84D868B492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74" y="1856349"/>
            <a:ext cx="5001651" cy="500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95199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9D5F1-76EB-4F66-86BC-025E80FEB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5: Wat zorgt voor koolstofdioxide in bier? </a:t>
            </a:r>
          </a:p>
        </p:txBody>
      </p:sp>
      <p:pic>
        <p:nvPicPr>
          <p:cNvPr id="9218" name="Picture 2" descr="Afbeeldingsresultaat voor koolstofdioxide bier">
            <a:extLst>
              <a:ext uri="{FF2B5EF4-FFF2-40B4-BE49-F238E27FC236}">
                <a16:creationId xmlns:a16="http://schemas.microsoft.com/office/drawing/2014/main" id="{6CC5AC56-F1EC-4895-9436-27E4DDD61A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4"/>
          <a:stretch/>
        </p:blipFill>
        <p:spPr bwMode="auto">
          <a:xfrm>
            <a:off x="4430702" y="2171700"/>
            <a:ext cx="3841360" cy="4130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9617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A4A3AC-7C72-464E-8F85-2A13CC42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RONDE 3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313212-B778-4B47-9442-0C73BA3A9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IS LIGHT LICHT?</a:t>
            </a:r>
          </a:p>
        </p:txBody>
      </p:sp>
    </p:spTree>
    <p:extLst>
      <p:ext uri="{BB962C8B-B14F-4D97-AF65-F5344CB8AC3E}">
        <p14:creationId xmlns:p14="http://schemas.microsoft.com/office/powerpoint/2010/main" val="363650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46C1A3-483D-4FFA-8010-B6F8BD4E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1: Hoeveel suikerklontjes zit er in een blikje cola?</a:t>
            </a:r>
          </a:p>
        </p:txBody>
      </p:sp>
      <p:pic>
        <p:nvPicPr>
          <p:cNvPr id="10242" name="Picture 2" descr="Afbeeldingsresultaat voor cola blikje">
            <a:extLst>
              <a:ext uri="{FF2B5EF4-FFF2-40B4-BE49-F238E27FC236}">
                <a16:creationId xmlns:a16="http://schemas.microsoft.com/office/drawing/2014/main" id="{184069F6-0E8C-4A8E-9C00-9A95D76993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095500"/>
            <a:ext cx="47625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040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73B3E-261F-40E1-A02F-AE3921B2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2: Is light frisdrank gezond?</a:t>
            </a:r>
          </a:p>
        </p:txBody>
      </p:sp>
      <p:pic>
        <p:nvPicPr>
          <p:cNvPr id="4" name="Picture 2" descr="Afbeeldingsresultaat voor cola light">
            <a:extLst>
              <a:ext uri="{FF2B5EF4-FFF2-40B4-BE49-F238E27FC236}">
                <a16:creationId xmlns:a16="http://schemas.microsoft.com/office/drawing/2014/main" id="{8158997A-251B-4E6A-9A68-2FF6194DEE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55" y="1413510"/>
            <a:ext cx="5444490" cy="5444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8A652-D746-403F-9645-180C28F5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3: Zinkt cola in water?</a:t>
            </a:r>
          </a:p>
        </p:txBody>
      </p:sp>
      <p:pic>
        <p:nvPicPr>
          <p:cNvPr id="4" name="Picture 2" descr="Afbeeldingsresultaat voor cola blikje">
            <a:extLst>
              <a:ext uri="{FF2B5EF4-FFF2-40B4-BE49-F238E27FC236}">
                <a16:creationId xmlns:a16="http://schemas.microsoft.com/office/drawing/2014/main" id="{3882CBEB-DF24-4C0C-B03D-811C761D05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123950"/>
            <a:ext cx="5734050" cy="573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90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C84A5-7318-49B0-8B4D-109F3653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4: Wat weegt het zwaarste, cola of cola light?</a:t>
            </a:r>
          </a:p>
        </p:txBody>
      </p:sp>
      <p:pic>
        <p:nvPicPr>
          <p:cNvPr id="4" name="Picture 2" descr="Afbeeldingsresultaat voor cola blikje">
            <a:extLst>
              <a:ext uri="{FF2B5EF4-FFF2-40B4-BE49-F238E27FC236}">
                <a16:creationId xmlns:a16="http://schemas.microsoft.com/office/drawing/2014/main" id="{118FC0B1-6C01-45F5-A1FD-CF9B2DD346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60" y="2895601"/>
            <a:ext cx="35814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cola light">
            <a:extLst>
              <a:ext uri="{FF2B5EF4-FFF2-40B4-BE49-F238E27FC236}">
                <a16:creationId xmlns:a16="http://schemas.microsoft.com/office/drawing/2014/main" id="{B97A58FD-45BF-4F51-B579-B35035BAA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13510"/>
            <a:ext cx="5444490" cy="5444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95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534DE-B257-464A-AA8B-D9CFC5DD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5: Door wie wordt het meeste frisdrank genuttigd?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95A1ED-425B-479F-9823-3CCFF5F74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De leeftijdscategorie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034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A4A3AC-7C72-464E-8F85-2A13CC42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RONDE 1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313212-B778-4B47-9442-0C73BA3A9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 ALLE VORMEN EN SMAKEN</a:t>
            </a:r>
          </a:p>
        </p:txBody>
      </p:sp>
    </p:spTree>
    <p:extLst>
      <p:ext uri="{BB962C8B-B14F-4D97-AF65-F5344CB8AC3E}">
        <p14:creationId xmlns:p14="http://schemas.microsoft.com/office/powerpoint/2010/main" val="137535275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A4A3AC-7C72-464E-8F85-2A13CC42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RONDE 4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313212-B778-4B47-9442-0C73BA3A9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PRODUCTIEPROCES</a:t>
            </a:r>
          </a:p>
        </p:txBody>
      </p:sp>
    </p:spTree>
    <p:extLst>
      <p:ext uri="{BB962C8B-B14F-4D97-AF65-F5344CB8AC3E}">
        <p14:creationId xmlns:p14="http://schemas.microsoft.com/office/powerpoint/2010/main" val="39679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46C1A3-483D-4FFA-8010-B6F8BD4E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1: Wat is dit?</a:t>
            </a:r>
          </a:p>
        </p:txBody>
      </p:sp>
      <p:pic>
        <p:nvPicPr>
          <p:cNvPr id="11266" name="Picture 2" descr="Afbeeldingsresultaat voor begin petfles">
            <a:extLst>
              <a:ext uri="{FF2B5EF4-FFF2-40B4-BE49-F238E27FC236}">
                <a16:creationId xmlns:a16="http://schemas.microsoft.com/office/drawing/2014/main" id="{BFC6318C-F933-4435-9478-265AEB1A8A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26" y="1926101"/>
            <a:ext cx="6369148" cy="4246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65188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67D4C-6BA7-4A92-95FD-90750123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2: Waar wordt alles samengevoegd tot frisdrank?</a:t>
            </a:r>
          </a:p>
        </p:txBody>
      </p:sp>
      <p:pic>
        <p:nvPicPr>
          <p:cNvPr id="15362" name="Picture 2" descr="Afbeeldingsresultaat voor mengen">
            <a:extLst>
              <a:ext uri="{FF2B5EF4-FFF2-40B4-BE49-F238E27FC236}">
                <a16:creationId xmlns:a16="http://schemas.microsoft.com/office/drawing/2014/main" id="{24756BBD-FA35-4762-A7E6-75A0BBD0C3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1"/>
          <a:stretch/>
        </p:blipFill>
        <p:spPr bwMode="auto">
          <a:xfrm>
            <a:off x="3387383" y="2520531"/>
            <a:ext cx="5417234" cy="390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2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6822F-F634-4730-9D44-26692B16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3: Worden flessen gespoeld voor de frisdrank er in gaat?</a:t>
            </a:r>
          </a:p>
        </p:txBody>
      </p:sp>
      <p:pic>
        <p:nvPicPr>
          <p:cNvPr id="16386" name="Picture 2" descr="Afbeeldingsresultaat voor fanta">
            <a:extLst>
              <a:ext uri="{FF2B5EF4-FFF2-40B4-BE49-F238E27FC236}">
                <a16:creationId xmlns:a16="http://schemas.microsoft.com/office/drawing/2014/main" id="{E708ABEB-FAB0-41DE-B664-2581E7C358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51" y="2171700"/>
            <a:ext cx="4110697" cy="411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0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89E27-6A6F-48F9-B44C-CCC067F8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4: Van welk extract word 7UP gemaakt?</a:t>
            </a:r>
          </a:p>
        </p:txBody>
      </p:sp>
      <p:pic>
        <p:nvPicPr>
          <p:cNvPr id="17410" name="Picture 2" descr="Afbeeldingsresultaat voor 7up">
            <a:extLst>
              <a:ext uri="{FF2B5EF4-FFF2-40B4-BE49-F238E27FC236}">
                <a16:creationId xmlns:a16="http://schemas.microsoft.com/office/drawing/2014/main" id="{10F4B2A5-2FDE-49CD-B5E9-1A04E84737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25" y="1851075"/>
            <a:ext cx="4828150" cy="482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3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D3F15-BBB0-439E-8A08-87563B10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5: uit hoeveel fasen bestaat het productieproces? </a:t>
            </a:r>
          </a:p>
        </p:txBody>
      </p:sp>
      <p:pic>
        <p:nvPicPr>
          <p:cNvPr id="18434" name="Picture 2" descr="Afbeeldingsresultaat voor productieproces">
            <a:extLst>
              <a:ext uri="{FF2B5EF4-FFF2-40B4-BE49-F238E27FC236}">
                <a16:creationId xmlns:a16="http://schemas.microsoft.com/office/drawing/2014/main" id="{27C8DE7C-A4AB-4279-8C67-B6465120AF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t="2945" r="4795" b="8403"/>
          <a:stretch/>
        </p:blipFill>
        <p:spPr bwMode="auto">
          <a:xfrm>
            <a:off x="4083147" y="2171700"/>
            <a:ext cx="4178105" cy="4454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449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A4A3AC-7C72-464E-8F85-2A13CC42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RONDE 5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313212-B778-4B47-9442-0C73BA3A9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CREATIVITEIT</a:t>
            </a:r>
          </a:p>
        </p:txBody>
      </p:sp>
    </p:spTree>
    <p:extLst>
      <p:ext uri="{BB962C8B-B14F-4D97-AF65-F5344CB8AC3E}">
        <p14:creationId xmlns:p14="http://schemas.microsoft.com/office/powerpoint/2010/main" val="1228059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D5AC2B0-64C1-4ED6-B80A-F8E2A12F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1: Ontwerp een logo voor een frisdrank.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1EED78A-28F3-4BCA-A231-58FF713BE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Met dit moet je rekening houden:</a:t>
            </a:r>
          </a:p>
          <a:p>
            <a:pPr lvl="1"/>
            <a:r>
              <a:rPr lang="nl-BE" dirty="0"/>
              <a:t>Het gaat over een frisdrank gemaakt van sinaasappelen</a:t>
            </a:r>
          </a:p>
          <a:p>
            <a:pPr lvl="1"/>
            <a:r>
              <a:rPr lang="nl-BE" dirty="0"/>
              <a:t>Het is voor een blikje van 33 cl</a:t>
            </a:r>
          </a:p>
        </p:txBody>
      </p:sp>
    </p:spTree>
    <p:extLst>
      <p:ext uri="{BB962C8B-B14F-4D97-AF65-F5344CB8AC3E}">
        <p14:creationId xmlns:p14="http://schemas.microsoft.com/office/powerpoint/2010/main" val="31268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D5AC2B0-64C1-4ED6-B80A-F8E2A12F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2: Ontwerp een logo voor een frisdrank.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1EED78A-28F3-4BCA-A231-58FF713BE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Met dit moet je rekening houden:</a:t>
            </a:r>
          </a:p>
          <a:p>
            <a:pPr lvl="1"/>
            <a:r>
              <a:rPr lang="nl-BE" dirty="0"/>
              <a:t>Het gaat over een frisdrank gemaakt van granaatappel</a:t>
            </a:r>
          </a:p>
          <a:p>
            <a:pPr lvl="1"/>
            <a:r>
              <a:rPr lang="nl-BE" dirty="0"/>
              <a:t>Het is voor een fles van 1l</a:t>
            </a:r>
          </a:p>
        </p:txBody>
      </p:sp>
    </p:spTree>
    <p:extLst>
      <p:ext uri="{BB962C8B-B14F-4D97-AF65-F5344CB8AC3E}">
        <p14:creationId xmlns:p14="http://schemas.microsoft.com/office/powerpoint/2010/main" val="5518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24608-5353-4DD2-884E-ADAA213E9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1: Is sportdrank een frisdrank?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650610D-BAB0-4CC3-B437-C1D2E0141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8914" y="2168183"/>
            <a:ext cx="5106572" cy="3872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54428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63AB5-2EDD-48AA-AA01-7073DA52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2: Zit in alle frisdranken koolzuur?</a:t>
            </a:r>
          </a:p>
        </p:txBody>
      </p:sp>
      <p:pic>
        <p:nvPicPr>
          <p:cNvPr id="1026" name="Picture 2" descr="Afbeeldingsresultaat voor KOOLZUUR">
            <a:extLst>
              <a:ext uri="{FF2B5EF4-FFF2-40B4-BE49-F238E27FC236}">
                <a16:creationId xmlns:a16="http://schemas.microsoft.com/office/drawing/2014/main" id="{A9997F6C-2BBA-4857-BC0D-B543A5D3D8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44" y="2537460"/>
            <a:ext cx="6012312" cy="400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2617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81AE4-9280-4779-AA4B-F22CBE6A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3: Door wat wordt suiker vervangen in light dranken?</a:t>
            </a:r>
          </a:p>
        </p:txBody>
      </p:sp>
      <p:pic>
        <p:nvPicPr>
          <p:cNvPr id="2050" name="Picture 2" descr="Afbeeldingsresultaat voor cola light">
            <a:extLst>
              <a:ext uri="{FF2B5EF4-FFF2-40B4-BE49-F238E27FC236}">
                <a16:creationId xmlns:a16="http://schemas.microsoft.com/office/drawing/2014/main" id="{E993A16C-1B84-4DEE-9398-789A5361A2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41" y="1842282"/>
            <a:ext cx="5015718" cy="5015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172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06FB8-BEBA-4D50-99E6-3A9658D4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4: Is Oasis tropical een frisdrank?</a:t>
            </a:r>
          </a:p>
        </p:txBody>
      </p:sp>
      <p:pic>
        <p:nvPicPr>
          <p:cNvPr id="3074" name="Picture 2" descr="Afbeeldingsresultaat voor oasis tropical">
            <a:extLst>
              <a:ext uri="{FF2B5EF4-FFF2-40B4-BE49-F238E27FC236}">
                <a16:creationId xmlns:a16="http://schemas.microsoft.com/office/drawing/2014/main" id="{726CC59F-15D5-4AC7-B792-EE4E3D2FAE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867" y="1399735"/>
            <a:ext cx="5458265" cy="545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4894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0D09B-BB30-4BF5-836C-C9A8CC039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5</a:t>
            </a:r>
            <a:r>
              <a:rPr lang="nl-BE"/>
              <a:t>: Som </a:t>
            </a:r>
            <a:r>
              <a:rPr lang="nl-BE" dirty="0"/>
              <a:t>3 suikerhoudende dranken op.</a:t>
            </a:r>
          </a:p>
        </p:txBody>
      </p:sp>
      <p:pic>
        <p:nvPicPr>
          <p:cNvPr id="4098" name="Picture 2" descr="Afbeeldingsresultaat voor suiker">
            <a:extLst>
              <a:ext uri="{FF2B5EF4-FFF2-40B4-BE49-F238E27FC236}">
                <a16:creationId xmlns:a16="http://schemas.microsoft.com/office/drawing/2014/main" id="{14620C44-9732-4FCB-B6FD-E716FA588F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52" y="2171700"/>
            <a:ext cx="7037696" cy="4467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9339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A4A3AC-7C72-464E-8F85-2A13CC42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RONDE 2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313212-B778-4B47-9442-0C73BA3A9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SPRANKELEND EN FRIS</a:t>
            </a:r>
          </a:p>
        </p:txBody>
      </p:sp>
    </p:spTree>
    <p:extLst>
      <p:ext uri="{BB962C8B-B14F-4D97-AF65-F5344CB8AC3E}">
        <p14:creationId xmlns:p14="http://schemas.microsoft.com/office/powerpoint/2010/main" val="196681173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41B3223-203B-43DB-8855-E7B6F4CF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1: geef de 4 eigenschappen van koolstofdioxide</a:t>
            </a:r>
          </a:p>
        </p:txBody>
      </p:sp>
      <p:pic>
        <p:nvPicPr>
          <p:cNvPr id="9" name="Picture 2" descr="Afbeeldingsresultaat voor KOOLZUUR">
            <a:extLst>
              <a:ext uri="{FF2B5EF4-FFF2-40B4-BE49-F238E27FC236}">
                <a16:creationId xmlns:a16="http://schemas.microsoft.com/office/drawing/2014/main" id="{519C2CBD-08EC-4127-8498-A920B04F37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677222"/>
            <a:ext cx="6038850" cy="4018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6532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ijgesneden">
  <a:themeElements>
    <a:clrScheme name="Bijgesneden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ijgesned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ijgesned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TM10001105[[fn=Bijsnijden]]</Template>
  <TotalTime>0</TotalTime>
  <Words>309</Words>
  <Application>Microsoft Office PowerPoint</Application>
  <PresentationFormat>Breedbeeld</PresentationFormat>
  <Paragraphs>41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0" baseType="lpstr">
      <vt:lpstr>Franklin Gothic Book</vt:lpstr>
      <vt:lpstr>Bijgesneden</vt:lpstr>
      <vt:lpstr>QUIZ</vt:lpstr>
      <vt:lpstr>RONDE 1</vt:lpstr>
      <vt:lpstr>Vraag 1: Is sportdrank een frisdrank? </vt:lpstr>
      <vt:lpstr>Vraag 2: Zit in alle frisdranken koolzuur?</vt:lpstr>
      <vt:lpstr>Vraag 3: Door wat wordt suiker vervangen in light dranken?</vt:lpstr>
      <vt:lpstr>Vraag 4: Is Oasis tropical een frisdrank?</vt:lpstr>
      <vt:lpstr>Vraag 5: Som 3 suikerhoudende dranken op.</vt:lpstr>
      <vt:lpstr>RONDE 2</vt:lpstr>
      <vt:lpstr>Vraag 1: geef de 4 eigenschappen van koolstofdioxide</vt:lpstr>
      <vt:lpstr>Vraag 2: hoe wordt koolstofdioxide aan water toegevoegd? </vt:lpstr>
      <vt:lpstr>Vraag 3: wat gebeurt er als je azijn bij zuiveringszout doet?</vt:lpstr>
      <vt:lpstr>Vraag 4: Kan je met bakpoeder, CO2 maken?</vt:lpstr>
      <vt:lpstr>Vraag 5: Wat zorgt voor koolstofdioxide in bier? </vt:lpstr>
      <vt:lpstr>RONDE 3</vt:lpstr>
      <vt:lpstr>Vraag 1: Hoeveel suikerklontjes zit er in een blikje cola?</vt:lpstr>
      <vt:lpstr>Vraag 2: Is light frisdrank gezond?</vt:lpstr>
      <vt:lpstr>Vraag 3: Zinkt cola in water?</vt:lpstr>
      <vt:lpstr>Vraag 4: Wat weegt het zwaarste, cola of cola light?</vt:lpstr>
      <vt:lpstr>Vraag 5: Door wie wordt het meeste frisdrank genuttigd? </vt:lpstr>
      <vt:lpstr>RONDE 4</vt:lpstr>
      <vt:lpstr>Vraag 1: Wat is dit?</vt:lpstr>
      <vt:lpstr>Vraag 2: Waar wordt alles samengevoegd tot frisdrank?</vt:lpstr>
      <vt:lpstr>Vraag 3: Worden flessen gespoeld voor de frisdrank er in gaat?</vt:lpstr>
      <vt:lpstr>Vraag 4: Van welk extract word 7UP gemaakt?</vt:lpstr>
      <vt:lpstr>Vraag 5: uit hoeveel fasen bestaat het productieproces? </vt:lpstr>
      <vt:lpstr>RONDE 5</vt:lpstr>
      <vt:lpstr>Vraag 1: Ontwerp een logo voor een frisdrank.</vt:lpstr>
      <vt:lpstr>Vraag 2: Ontwerp een logo voor een frisdrank.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Robin De Smet</dc:creator>
  <cp:lastModifiedBy>Robin De Smet</cp:lastModifiedBy>
  <cp:revision>2</cp:revision>
  <dcterms:created xsi:type="dcterms:W3CDTF">2019-02-21T11:05:27Z</dcterms:created>
  <dcterms:modified xsi:type="dcterms:W3CDTF">2019-04-02T21:37:50Z</dcterms:modified>
</cp:coreProperties>
</file>